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2" r:id="rId10"/>
    <p:sldId id="257" r:id="rId11"/>
    <p:sldId id="266" r:id="rId12"/>
    <p:sldId id="267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3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006585-E80D-45F6-9963-1AA57AAD8721}" type="datetimeFigureOut">
              <a:rPr lang="cs-CZ" smtClean="0"/>
              <a:t>20.11.2012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C129C2-1C69-4D2B-B5A7-D2F6B5EA4CCA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284BF-978B-49A9-B6F2-5D2A86B588AF}" type="datetime1">
              <a:rPr lang="cs-CZ" smtClean="0"/>
              <a:t>20.11.2012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Inovace dopravních cest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EB4D0-2F03-4D83-86F0-F9EBD5272EB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76633-7AE8-4461-A539-83D306B14524}" type="datetime1">
              <a:rPr lang="cs-CZ" smtClean="0"/>
              <a:t>20.11.2012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Inovace dopravních cest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EB4D0-2F03-4D83-86F0-F9EBD5272EB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DCA0D-B346-4954-8F8B-B36C8349D9EA}" type="datetime1">
              <a:rPr lang="cs-CZ" smtClean="0"/>
              <a:t>20.11.2012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Inovace dopravních cest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EB4D0-2F03-4D83-86F0-F9EBD5272EB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A8523-2152-44E0-9AF5-862D6D0A0B54}" type="datetime1">
              <a:rPr lang="cs-CZ" smtClean="0"/>
              <a:t>20.11.2012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Inovace dopravních cest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EB4D0-2F03-4D83-86F0-F9EBD5272EB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aoblený obdélník 10"/>
          <p:cNvSpPr/>
          <p:nvPr userDrawn="1"/>
        </p:nvSpPr>
        <p:spPr>
          <a:xfrm>
            <a:off x="428596" y="1571612"/>
            <a:ext cx="7143800" cy="457203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714348" y="357166"/>
            <a:ext cx="6715172" cy="928694"/>
          </a:xfrm>
          <a:noFill/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>
            <a:noAutofit/>
          </a:bodyPr>
          <a:lstStyle>
            <a:lvl1pPr>
              <a:defRPr sz="3600" b="1" i="0" baseline="0">
                <a:solidFill>
                  <a:schemeClr val="tx2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14414" y="2000240"/>
            <a:ext cx="6500858" cy="4125923"/>
          </a:xfrm>
          <a:noFill/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F422F3-5129-49E8-BE95-123056CC26A0}" type="datetime1">
              <a:rPr lang="cs-CZ" smtClean="0"/>
              <a:t>20.11.2012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 dirty="0" smtClean="0"/>
              <a:t>Inovace dopravních cest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4EB4D0-2F03-4D83-86F0-F9EBD5272EBF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693371" y="0"/>
            <a:ext cx="1450630" cy="6215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aoblený obdélník 10"/>
          <p:cNvSpPr/>
          <p:nvPr userDrawn="1"/>
        </p:nvSpPr>
        <p:spPr>
          <a:xfrm>
            <a:off x="428596" y="1571612"/>
            <a:ext cx="7143800" cy="457203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714348" y="357166"/>
            <a:ext cx="6715172" cy="928694"/>
          </a:xfrm>
          <a:noFill/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>
            <a:noAutofit/>
          </a:bodyPr>
          <a:lstStyle>
            <a:lvl1pPr>
              <a:defRPr sz="3600" b="1" i="0" baseline="0">
                <a:solidFill>
                  <a:schemeClr val="tx2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14414" y="2000240"/>
            <a:ext cx="6500858" cy="4125923"/>
          </a:xfrm>
          <a:noFill/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F422F3-5129-49E8-BE95-123056CC26A0}" type="datetime1">
              <a:rPr lang="cs-CZ" smtClean="0"/>
              <a:t>20.11.2012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 dirty="0" smtClean="0"/>
              <a:t>Inovace dopravních cest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4EB4D0-2F03-4D83-86F0-F9EBD5272EBF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693371" y="0"/>
            <a:ext cx="1450630" cy="6215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685008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AEC1EB-C5F1-4D3B-AC5C-F6504FCE208E}" type="datetime1">
              <a:rPr lang="cs-CZ" smtClean="0"/>
              <a:pPr/>
              <a:t>20.11.2012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 dirty="0" smtClean="0"/>
              <a:t>Inovace dopravních cest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4EB4D0-2F03-4D83-86F0-F9EBD5272EBF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693371" y="0"/>
            <a:ext cx="1450630" cy="6215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8C530-81DD-4BD2-AF09-60A9B03D22FD}" type="datetime1">
              <a:rPr lang="cs-CZ" smtClean="0"/>
              <a:t>20.11.2012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Inovace dopravních cest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EB4D0-2F03-4D83-86F0-F9EBD5272EB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EED9B-1AFB-40DC-8440-02D77F6D2D3B}" type="datetime1">
              <a:rPr lang="cs-CZ" smtClean="0"/>
              <a:t>20.11.2012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Inovace dopravních cest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EB4D0-2F03-4D83-86F0-F9EBD5272EB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86634" cy="1143000"/>
          </a:xfrm>
        </p:spPr>
        <p:txBody>
          <a:bodyPr>
            <a:noAutofit/>
          </a:bodyPr>
          <a:lstStyle>
            <a:lvl1pPr>
              <a:defRPr sz="3600" b="1">
                <a:solidFill>
                  <a:schemeClr val="tx2"/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F7D6266-DC13-46E1-8FA9-CCA158B377F7}" type="datetime1">
              <a:rPr lang="cs-CZ" smtClean="0"/>
              <a:pPr/>
              <a:t>20.11.2012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 dirty="0" smtClean="0"/>
              <a:t>Inovace dopravních cest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4EB4D0-2F03-4D83-86F0-F9EBD5272EBF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693371" y="0"/>
            <a:ext cx="1450630" cy="6215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572C4-8D0A-4409-B844-181CD8228653}" type="datetime1">
              <a:rPr lang="cs-CZ" smtClean="0"/>
              <a:t>20.11.2012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Inovace dopravních cest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EB4D0-2F03-4D83-86F0-F9EBD5272EB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418C6-D250-4F68-968B-13F5A8C81F98}" type="datetime1">
              <a:rPr lang="cs-CZ" smtClean="0"/>
              <a:t>20.11.2012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Inovace dopravních cest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EB4D0-2F03-4D83-86F0-F9EBD5272EB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60000"/>
                <a:lumOff val="40000"/>
              </a:schemeClr>
            </a:gs>
            <a:gs pos="81000">
              <a:schemeClr val="bg1"/>
            </a:gs>
          </a:gsLst>
          <a:lin ang="21594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E3038E-66CF-4AEF-818C-BBF45C5BBEC0}" type="datetime1">
              <a:rPr lang="cs-CZ" smtClean="0"/>
              <a:t>20.11.2012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Inovace dopravních cest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EB4D0-2F03-4D83-86F0-F9EBD5272EBF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14348" y="500042"/>
            <a:ext cx="7772400" cy="1470025"/>
          </a:xfrm>
        </p:spPr>
        <p:txBody>
          <a:bodyPr>
            <a:normAutofit/>
          </a:bodyPr>
          <a:lstStyle/>
          <a:p>
            <a:r>
              <a:rPr lang="cs-CZ" sz="4000" b="1" dirty="0" smtClean="0"/>
              <a:t>18X1ED – Inovace dopravních cest</a:t>
            </a:r>
            <a:endParaRPr lang="cs-CZ" sz="40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28728" y="5357826"/>
            <a:ext cx="6400800" cy="752468"/>
          </a:xfrm>
        </p:spPr>
        <p:txBody>
          <a:bodyPr/>
          <a:lstStyle/>
          <a:p>
            <a:r>
              <a:rPr lang="cs-CZ" dirty="0" smtClean="0"/>
              <a:t>Autor prezentace: Bc. Tadeáš Volf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DA0C3-9454-4922-A6A0-CD02C165C1B7}" type="datetime1">
              <a:rPr lang="cs-CZ" smtClean="0"/>
              <a:t>20.11.2012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EB4D0-2F03-4D83-86F0-F9EBD5272EBF}" type="slidenum">
              <a:rPr lang="cs-CZ" smtClean="0"/>
              <a:t>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Inovace dopravních cest</a:t>
            </a:r>
            <a:endParaRPr lang="cs-CZ"/>
          </a:p>
        </p:txBody>
      </p:sp>
      <p:pic>
        <p:nvPicPr>
          <p:cNvPr id="7" name="Obrázek 6" descr="tes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450" y="2557462"/>
            <a:ext cx="1943100" cy="17430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Lidé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Vedoucí projektu</a:t>
            </a:r>
          </a:p>
          <a:p>
            <a:r>
              <a:rPr lang="cs-CZ" dirty="0" smtClean="0"/>
              <a:t>Doc. Ing. Michal Micka, CSc.</a:t>
            </a:r>
          </a:p>
          <a:p>
            <a:r>
              <a:rPr lang="cs-CZ" dirty="0" smtClean="0"/>
              <a:t>Ing. Jan Vyčichl, PhD.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Studenti na projektu</a:t>
            </a:r>
          </a:p>
          <a:p>
            <a:r>
              <a:rPr lang="cs-CZ" dirty="0" smtClean="0"/>
              <a:t>Bc. Tadeáš Volf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43CA4-DDBE-436A-92D7-9D3118E79BC9}" type="datetime1">
              <a:rPr lang="cs-CZ" smtClean="0"/>
              <a:t>20.11.2012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EB4D0-2F03-4D83-86F0-F9EBD5272EBF}" type="slidenum">
              <a:rPr lang="cs-CZ" smtClean="0"/>
              <a:pPr/>
              <a:t>10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Inovace dopravních cest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Informace pro zájemce o projekt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Kapacita v Praze</a:t>
            </a:r>
          </a:p>
          <a:p>
            <a:pPr>
              <a:buNone/>
            </a:pPr>
            <a:r>
              <a:rPr lang="cs-CZ" dirty="0" smtClean="0"/>
              <a:t>	1 student z oboru DOS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1 student z oboru AUT</a:t>
            </a:r>
          </a:p>
          <a:p>
            <a:r>
              <a:rPr lang="cs-CZ" dirty="0" smtClean="0"/>
              <a:t>internetové stránky</a:t>
            </a:r>
          </a:p>
          <a:p>
            <a:pPr>
              <a:buNone/>
            </a:pPr>
            <a:r>
              <a:rPr lang="cs-CZ" dirty="0" smtClean="0"/>
              <a:t>	www.</a:t>
            </a:r>
            <a:r>
              <a:rPr lang="cs-CZ" dirty="0" err="1" smtClean="0"/>
              <a:t>fd.cvut.cz</a:t>
            </a:r>
            <a:r>
              <a:rPr lang="cs-CZ" dirty="0" smtClean="0"/>
              <a:t>/</a:t>
            </a:r>
            <a:r>
              <a:rPr lang="cs-CZ" dirty="0" err="1" smtClean="0"/>
              <a:t>projects</a:t>
            </a:r>
            <a:r>
              <a:rPr lang="cs-CZ" dirty="0" smtClean="0"/>
              <a:t>/k618x1ed</a:t>
            </a:r>
          </a:p>
          <a:p>
            <a:pPr>
              <a:buNone/>
            </a:pPr>
            <a:r>
              <a:rPr lang="cs-CZ" dirty="0" smtClean="0"/>
              <a:t>	www.mech.</a:t>
            </a:r>
            <a:r>
              <a:rPr lang="cs-CZ" dirty="0" err="1" smtClean="0"/>
              <a:t>fd.cvut.cz</a:t>
            </a:r>
            <a:endParaRPr lang="cs-CZ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422F3-5129-49E8-BE95-123056CC26A0}" type="datetime1">
              <a:rPr lang="cs-CZ" smtClean="0"/>
              <a:t>20.11.2012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Inovace dopravních cest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EB4D0-2F03-4D83-86F0-F9EBD5272EBF}" type="slidenum">
              <a:rPr lang="cs-CZ" smtClean="0"/>
              <a:pPr/>
              <a:t>11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422F3-5129-49E8-BE95-123056CC26A0}" type="datetime1">
              <a:rPr lang="cs-CZ" smtClean="0"/>
              <a:t>20.11.2012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Inovace dopravních cest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EB4D0-2F03-4D83-86F0-F9EBD5272EBF}" type="slidenum">
              <a:rPr lang="cs-CZ" smtClean="0"/>
              <a:pPr/>
              <a:t>12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Nápl</a:t>
            </a:r>
            <a:r>
              <a:rPr lang="cs-CZ" dirty="0"/>
              <a:t>ň</a:t>
            </a:r>
            <a:r>
              <a:rPr lang="cs-CZ" dirty="0" smtClean="0"/>
              <a:t>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Seznámení s problematikou konstrukce železničních i silničních dopravních cest</a:t>
            </a:r>
          </a:p>
          <a:p>
            <a:r>
              <a:rPr lang="cs-CZ" dirty="0" smtClean="0"/>
              <a:t>Tvorba virtuálních modelů</a:t>
            </a:r>
          </a:p>
          <a:p>
            <a:r>
              <a:rPr lang="cs-CZ" dirty="0" smtClean="0"/>
              <a:t>Numerická analýza ve výpočetních programech (ANSYS)</a:t>
            </a:r>
          </a:p>
          <a:p>
            <a:r>
              <a:rPr lang="cs-CZ" dirty="0" smtClean="0"/>
              <a:t>Provádění experimentů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422F3-5129-49E8-BE95-123056CC26A0}" type="datetime1">
              <a:rPr lang="cs-CZ" smtClean="0"/>
              <a:t>20.11.2012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Inovace dopravních cest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EB4D0-2F03-4D83-86F0-F9EBD5272EBF}" type="slidenum">
              <a:rPr lang="cs-CZ" smtClean="0"/>
              <a:pPr/>
              <a:t>2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Vybrané řešené problémy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14414" y="2000240"/>
            <a:ext cx="4572032" cy="4125923"/>
          </a:xfrm>
        </p:spPr>
        <p:txBody>
          <a:bodyPr/>
          <a:lstStyle/>
          <a:p>
            <a:r>
              <a:rPr lang="cs-CZ" dirty="0" smtClean="0"/>
              <a:t>Úprava zemní pláně pomocí vápenných směsí a vápenných pilot</a:t>
            </a:r>
          </a:p>
          <a:p>
            <a:r>
              <a:rPr lang="cs-CZ" dirty="0" smtClean="0"/>
              <a:t>Numerická studie vlivu </a:t>
            </a:r>
            <a:r>
              <a:rPr lang="cs-CZ" dirty="0" err="1" smtClean="0"/>
              <a:t>podpražcové</a:t>
            </a:r>
            <a:r>
              <a:rPr lang="cs-CZ" dirty="0" smtClean="0"/>
              <a:t> podložky na napjatost kolejového lože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422F3-5129-49E8-BE95-123056CC26A0}" type="datetime1">
              <a:rPr lang="cs-CZ" smtClean="0"/>
              <a:t>20.11.2012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Inovace dopravních cest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EB4D0-2F03-4D83-86F0-F9EBD5272EBF}" type="slidenum">
              <a:rPr lang="cs-CZ" smtClean="0"/>
              <a:pPr/>
              <a:t>3</a:t>
            </a:fld>
            <a:endParaRPr lang="cs-CZ" dirty="0"/>
          </a:p>
        </p:txBody>
      </p:sp>
      <p:pic>
        <p:nvPicPr>
          <p:cNvPr id="7" name="Obrázek 6" descr="nasep1-def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57884" y="2071678"/>
            <a:ext cx="2071702" cy="1432947"/>
          </a:xfrm>
          <a:prstGeom prst="rect">
            <a:avLst/>
          </a:prstGeom>
        </p:spPr>
      </p:pic>
      <p:pic>
        <p:nvPicPr>
          <p:cNvPr id="8" name="Obrázek 7" descr="celok2-3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7884" y="3929066"/>
            <a:ext cx="2035625" cy="14907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Numerická analýza upevnění kolejnice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422F3-5129-49E8-BE95-123056CC26A0}" type="datetime1">
              <a:rPr lang="cs-CZ" smtClean="0"/>
              <a:t>20.11.2012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Inovace dopravních cest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EB4D0-2F03-4D83-86F0-F9EBD5272EBF}" type="slidenum">
              <a:rPr lang="cs-CZ" smtClean="0"/>
              <a:pPr/>
              <a:t>4</a:t>
            </a:fld>
            <a:endParaRPr lang="cs-CZ" dirty="0"/>
          </a:p>
        </p:txBody>
      </p:sp>
      <p:pic>
        <p:nvPicPr>
          <p:cNvPr id="7" name="Zástupný symbol pro obsah 6" descr="mesh_detail.png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5286380" y="1214422"/>
            <a:ext cx="2516187" cy="2025650"/>
          </a:xfrm>
        </p:spPr>
      </p:pic>
      <p:pic>
        <p:nvPicPr>
          <p:cNvPr id="9" name="Obrázek 8" descr="system_w14_content_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10" y="1571612"/>
            <a:ext cx="3095621" cy="2082881"/>
          </a:xfrm>
          <a:prstGeom prst="rect">
            <a:avLst/>
          </a:prstGeom>
        </p:spPr>
      </p:pic>
      <p:pic>
        <p:nvPicPr>
          <p:cNvPr id="10" name="Obrázek 9" descr="a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500438"/>
            <a:ext cx="3103247" cy="2500330"/>
          </a:xfrm>
          <a:prstGeom prst="rect">
            <a:avLst/>
          </a:prstGeom>
        </p:spPr>
      </p:pic>
      <p:pic>
        <p:nvPicPr>
          <p:cNvPr id="11" name="Obrázek 10" descr="prazecA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4282" y="4286256"/>
            <a:ext cx="4028309" cy="20717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Technické zázemí</a:t>
            </a: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Software pro tvorbu a analýzu modelů – ANSYS, LS-DYNA</a:t>
            </a:r>
          </a:p>
          <a:p>
            <a:endParaRPr lang="cs-CZ" dirty="0" smtClean="0"/>
          </a:p>
          <a:p>
            <a:r>
              <a:rPr lang="cs-CZ" dirty="0" smtClean="0"/>
              <a:t>Výkonné výpočetní sestavy</a:t>
            </a:r>
          </a:p>
          <a:p>
            <a:r>
              <a:rPr lang="cs-CZ" dirty="0" smtClean="0"/>
              <a:t>Laboratoř ústavu K618</a:t>
            </a:r>
          </a:p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D6266-DC13-46E1-8FA9-CCA158B377F7}" type="datetime1">
              <a:rPr lang="cs-CZ" smtClean="0"/>
              <a:pPr/>
              <a:t>20.11.2012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Inovace dopravních cest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EB4D0-2F03-4D83-86F0-F9EBD5272EBF}" type="slidenum">
              <a:rPr lang="cs-CZ" smtClean="0"/>
              <a:pPr/>
              <a:t>5</a:t>
            </a:fld>
            <a:endParaRPr lang="cs-CZ" dirty="0"/>
          </a:p>
        </p:txBody>
      </p:sp>
      <p:pic>
        <p:nvPicPr>
          <p:cNvPr id="8" name="Obrázek 7" descr="Ansy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43240" y="3071810"/>
            <a:ext cx="1285864" cy="314322"/>
          </a:xfrm>
          <a:prstGeom prst="rect">
            <a:avLst/>
          </a:prstGeom>
        </p:spPr>
      </p:pic>
      <p:pic>
        <p:nvPicPr>
          <p:cNvPr id="9" name="Obrázek 8" descr="logo_ls-dyna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752" y="3071810"/>
            <a:ext cx="1171102" cy="363696"/>
          </a:xfrm>
          <a:prstGeom prst="rect">
            <a:avLst/>
          </a:prstGeom>
        </p:spPr>
      </p:pic>
      <p:pic>
        <p:nvPicPr>
          <p:cNvPr id="10" name="Obrázek 9" descr="dsc_0024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86446" y="4214818"/>
            <a:ext cx="1214446" cy="18140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Tvorba v ANSYS Workbench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28662" y="1714488"/>
            <a:ext cx="6500858" cy="4125923"/>
          </a:xfrm>
        </p:spPr>
        <p:txBody>
          <a:bodyPr/>
          <a:lstStyle/>
          <a:p>
            <a:r>
              <a:rPr lang="cs-CZ" dirty="0" smtClean="0"/>
              <a:t>Vytvoření geometrického modelu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422F3-5129-49E8-BE95-123056CC26A0}" type="datetime1">
              <a:rPr lang="cs-CZ" smtClean="0"/>
              <a:t>20.11.2012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Inovace dopravních cest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EB4D0-2F03-4D83-86F0-F9EBD5272EBF}" type="slidenum">
              <a:rPr lang="cs-CZ" smtClean="0"/>
              <a:pPr/>
              <a:t>6</a:t>
            </a:fld>
            <a:endParaRPr lang="cs-CZ" dirty="0"/>
          </a:p>
        </p:txBody>
      </p:sp>
      <p:pic>
        <p:nvPicPr>
          <p:cNvPr id="7" name="Obrázek 6" descr="sverka_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2357430"/>
            <a:ext cx="7619048" cy="38095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Tvorba v ANSYS Workbench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28662" y="1714488"/>
            <a:ext cx="6500858" cy="4125923"/>
          </a:xfrm>
        </p:spPr>
        <p:txBody>
          <a:bodyPr/>
          <a:lstStyle/>
          <a:p>
            <a:r>
              <a:rPr lang="cs-CZ" dirty="0" smtClean="0"/>
              <a:t>Vytvoření sítě konečných prvků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422F3-5129-49E8-BE95-123056CC26A0}" type="datetime1">
              <a:rPr lang="cs-CZ" smtClean="0"/>
              <a:t>20.11.2012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Inovace dopravních cest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EB4D0-2F03-4D83-86F0-F9EBD5272EBF}" type="slidenum">
              <a:rPr lang="cs-CZ" smtClean="0"/>
              <a:pPr/>
              <a:t>7</a:t>
            </a:fld>
            <a:endParaRPr lang="cs-CZ" dirty="0"/>
          </a:p>
        </p:txBody>
      </p:sp>
      <p:pic>
        <p:nvPicPr>
          <p:cNvPr id="7" name="Obrázek 6" descr="sverka_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2357430"/>
            <a:ext cx="7619048" cy="38095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Tvorba v ANSYS Workbench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28662" y="1714488"/>
            <a:ext cx="6500858" cy="4125923"/>
          </a:xfrm>
        </p:spPr>
        <p:txBody>
          <a:bodyPr/>
          <a:lstStyle/>
          <a:p>
            <a:r>
              <a:rPr lang="cs-CZ" dirty="0" err="1" smtClean="0"/>
              <a:t>Poč</a:t>
            </a:r>
            <a:r>
              <a:rPr lang="cs-CZ" dirty="0" smtClean="0"/>
              <a:t>. podmínky, zatížení, výsledky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422F3-5129-49E8-BE95-123056CC26A0}" type="datetime1">
              <a:rPr lang="cs-CZ" smtClean="0"/>
              <a:t>20.11.2012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Inovace dopravních cest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EB4D0-2F03-4D83-86F0-F9EBD5272EBF}" type="slidenum">
              <a:rPr lang="cs-CZ" smtClean="0"/>
              <a:pPr/>
              <a:t>8</a:t>
            </a:fld>
            <a:endParaRPr lang="cs-CZ" dirty="0"/>
          </a:p>
        </p:txBody>
      </p:sp>
      <p:pic>
        <p:nvPicPr>
          <p:cNvPr id="7" name="Obrázek 6" descr="sverka_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2357430"/>
            <a:ext cx="7619048" cy="38095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Výhody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Řešení reálných situací</a:t>
            </a:r>
          </a:p>
          <a:p>
            <a:r>
              <a:rPr lang="cs-CZ" dirty="0" smtClean="0"/>
              <a:t>Získání zkušeností s moderními výpočetními programy</a:t>
            </a:r>
          </a:p>
          <a:p>
            <a:r>
              <a:rPr lang="cs-CZ" dirty="0" smtClean="0"/>
              <a:t>Možnost využití zázemí K618</a:t>
            </a:r>
          </a:p>
          <a:p>
            <a:r>
              <a:rPr lang="cs-CZ" dirty="0" smtClean="0"/>
              <a:t>Prohloubení znalostí z mechaniky</a:t>
            </a:r>
          </a:p>
          <a:p>
            <a:r>
              <a:rPr lang="cs-CZ" dirty="0" smtClean="0"/>
              <a:t>Individuální přístup vedoucích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422F3-5129-49E8-BE95-123056CC26A0}" type="datetime1">
              <a:rPr lang="cs-CZ" smtClean="0"/>
              <a:t>20.11.2012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Inovace dopravních cest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EB4D0-2F03-4D83-86F0-F9EBD5272EBF}" type="slidenum">
              <a:rPr lang="cs-CZ" smtClean="0"/>
              <a:pPr/>
              <a:t>9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225</Words>
  <Application>Microsoft Office PowerPoint</Application>
  <PresentationFormat>Předvádění na obrazovce (4:3)</PresentationFormat>
  <Paragraphs>79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sady Office</vt:lpstr>
      <vt:lpstr>18X1ED – Inovace dopravních cest</vt:lpstr>
      <vt:lpstr>Náplň projektu</vt:lpstr>
      <vt:lpstr>Vybrané řešené problémy</vt:lpstr>
      <vt:lpstr>Numerická analýza upevnění kolejnice</vt:lpstr>
      <vt:lpstr>Technické zázemí</vt:lpstr>
      <vt:lpstr>Tvorba v ANSYS Workbench</vt:lpstr>
      <vt:lpstr>Tvorba v ANSYS Workbench</vt:lpstr>
      <vt:lpstr>Tvorba v ANSYS Workbench</vt:lpstr>
      <vt:lpstr>Výhody projektu</vt:lpstr>
      <vt:lpstr>Lidé projektu</vt:lpstr>
      <vt:lpstr>Informace pro zájemce o projekt</vt:lpstr>
      <vt:lpstr>Děkuji za pozornost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tadeas</dc:creator>
  <cp:lastModifiedBy>tadeas</cp:lastModifiedBy>
  <cp:revision>4</cp:revision>
  <dcterms:created xsi:type="dcterms:W3CDTF">2012-11-20T11:02:38Z</dcterms:created>
  <dcterms:modified xsi:type="dcterms:W3CDTF">2012-11-20T13:59:02Z</dcterms:modified>
</cp:coreProperties>
</file>